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65" r:id="rId4"/>
    <p:sldId id="264" r:id="rId5"/>
    <p:sldId id="262" r:id="rId6"/>
    <p:sldId id="263" r:id="rId7"/>
    <p:sldId id="261" r:id="rId8"/>
    <p:sldId id="260" r:id="rId9"/>
    <p:sldId id="258" r:id="rId10"/>
    <p:sldId id="259" r:id="rId11"/>
    <p:sldId id="267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B052EBB-73E3-4429-8653-1C07F16C5196}">
          <p14:sldIdLst>
            <p14:sldId id="256"/>
            <p14:sldId id="257"/>
            <p14:sldId id="265"/>
            <p14:sldId id="264"/>
            <p14:sldId id="262"/>
            <p14:sldId id="263"/>
            <p14:sldId id="261"/>
            <p14:sldId id="260"/>
            <p14:sldId id="258"/>
            <p14:sldId id="259"/>
            <p14:sldId id="267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49" d="100"/>
          <a:sy n="49" d="100"/>
        </p:scale>
        <p:origin x="112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Sheet1!$A$2:$A$4</c:f>
              <c:strCache>
                <c:ptCount val="2"/>
                <c:pt idx="0">
                  <c:v>Private Investment</c:v>
                </c:pt>
                <c:pt idx="1">
                  <c:v>Crowdfunding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C5-417C-BA48-FC6579E6DE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6738649934383204"/>
          <c:y val="5.0818897637795291E-2"/>
          <c:w val="0.31780167322834663"/>
          <c:h val="0.8733622047244094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D302-AC95-4A43-9C9C-E53FB66B5836}" type="datetimeFigureOut">
              <a:rPr lang="en-US" smtClean="0"/>
              <a:pPr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06083-EF99-405D-AA32-0C49507A28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D302-AC95-4A43-9C9C-E53FB66B5836}" type="datetimeFigureOut">
              <a:rPr lang="en-US" smtClean="0"/>
              <a:pPr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06083-EF99-405D-AA32-0C49507A28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D302-AC95-4A43-9C9C-E53FB66B5836}" type="datetimeFigureOut">
              <a:rPr lang="en-US" smtClean="0"/>
              <a:pPr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06083-EF99-405D-AA32-0C49507A28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D302-AC95-4A43-9C9C-E53FB66B5836}" type="datetimeFigureOut">
              <a:rPr lang="en-US" smtClean="0"/>
              <a:pPr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06083-EF99-405D-AA32-0C49507A28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D302-AC95-4A43-9C9C-E53FB66B5836}" type="datetimeFigureOut">
              <a:rPr lang="en-US" smtClean="0"/>
              <a:pPr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06083-EF99-405D-AA32-0C49507A28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D302-AC95-4A43-9C9C-E53FB66B5836}" type="datetimeFigureOut">
              <a:rPr lang="en-US" smtClean="0"/>
              <a:pPr/>
              <a:t>10/19/2017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06083-EF99-405D-AA32-0C49507A28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D302-AC95-4A43-9C9C-E53FB66B5836}" type="datetimeFigureOut">
              <a:rPr lang="en-US" smtClean="0"/>
              <a:pPr/>
              <a:t>10/19/2017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06083-EF99-405D-AA32-0C49507A28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D302-AC95-4A43-9C9C-E53FB66B5836}" type="datetimeFigureOut">
              <a:rPr lang="en-US" smtClean="0"/>
              <a:pPr/>
              <a:t>10/19/2017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06083-EF99-405D-AA32-0C49507A28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D302-AC95-4A43-9C9C-E53FB66B5836}" type="datetimeFigureOut">
              <a:rPr lang="en-US" smtClean="0"/>
              <a:pPr/>
              <a:t>10/19/2017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06083-EF99-405D-AA32-0C49507A28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D302-AC95-4A43-9C9C-E53FB66B5836}" type="datetimeFigureOut">
              <a:rPr lang="en-US" smtClean="0"/>
              <a:pPr/>
              <a:t>10/19/2017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206083-EF99-405D-AA32-0C49507A28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D302-AC95-4A43-9C9C-E53FB66B5836}" type="datetimeFigureOut">
              <a:rPr lang="en-US" smtClean="0"/>
              <a:pPr/>
              <a:t>10/19/2017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06083-EF99-405D-AA32-0C49507A28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278D302-AC95-4A43-9C9C-E53FB66B5836}" type="datetimeFigureOut">
              <a:rPr lang="en-US" smtClean="0"/>
              <a:pPr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D206083-EF99-405D-AA32-0C49507A28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/>
              <a:t>The visionz project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Eportal and app for powerful learning</a:t>
            </a:r>
          </a:p>
        </p:txBody>
      </p:sp>
      <p:sp>
        <p:nvSpPr>
          <p:cNvPr id="12290" name="AutoShape 2" descr="Displaying 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6" name="Picture 5" descr="visionz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0600" y="3048000"/>
            <a:ext cx="3886200" cy="2914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79696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founder: Willie rivers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1295400"/>
            <a:ext cx="2057400" cy="2286000"/>
          </a:xfrm>
        </p:spPr>
      </p:pic>
      <p:sp>
        <p:nvSpPr>
          <p:cNvPr id="5" name="TextBox 4"/>
          <p:cNvSpPr txBox="1"/>
          <p:nvPr/>
        </p:nvSpPr>
        <p:spPr>
          <a:xfrm>
            <a:off x="381000" y="1143000"/>
            <a:ext cx="6096000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/>
              <a:t>30 years in management at Ford Credit Managed a budget of $300 million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/>
              <a:t>Chairman of Ford’s Personnel Development committee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/>
              <a:t>Led 175 management-level employees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/>
              <a:t>Helped almost 400 dealers hire, nurture and train minority talent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/>
              <a:t>Founded the R&amp;R group (a diversity awareness and inclusion-focused consulting firm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847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000" b="0" i="1" dirty="0"/>
              <a:t>With the Visionz app and ePortal, we help youth prepare for the</a:t>
            </a:r>
          </a:p>
          <a:p>
            <a:pPr algn="ctr"/>
            <a:r>
              <a:rPr lang="en-US" sz="2000" b="0" i="1" dirty="0"/>
              <a:t>workforce, handle their finances, and succeed in social situations, </a:t>
            </a:r>
          </a:p>
          <a:p>
            <a:pPr algn="ctr"/>
            <a:r>
              <a:rPr lang="en-US" sz="2000" b="0" i="1" dirty="0"/>
              <a:t>both personally and professionally.  </a:t>
            </a:r>
          </a:p>
          <a:p>
            <a:pPr algn="ctr"/>
            <a:r>
              <a:rPr lang="en-US" sz="2000" b="0" i="1" dirty="0"/>
              <a:t>When a single, errant Facebook post can eliminate a job</a:t>
            </a:r>
          </a:p>
          <a:p>
            <a:pPr algn="ctr"/>
            <a:r>
              <a:rPr lang="en-US" sz="2000" b="0" i="1" dirty="0"/>
              <a:t>opportunity, or the lack of a sound budget can leave a</a:t>
            </a:r>
          </a:p>
          <a:p>
            <a:pPr algn="ctr"/>
            <a:r>
              <a:rPr lang="en-US" sz="2000" b="0" i="1" dirty="0"/>
              <a:t>person homeless, the Visionz app and ePortal become critical </a:t>
            </a:r>
          </a:p>
          <a:p>
            <a:pPr algn="ctr"/>
            <a:r>
              <a:rPr lang="en-US" sz="2000" b="0" i="1" dirty="0"/>
              <a:t>learning components of a young </a:t>
            </a:r>
          </a:p>
          <a:p>
            <a:pPr algn="ctr"/>
            <a:r>
              <a:rPr lang="en-US" sz="2000" b="0" i="1" dirty="0"/>
              <a:t>person’s life. </a:t>
            </a:r>
            <a:endParaRPr lang="en-US" sz="2000" b="0" dirty="0"/>
          </a:p>
          <a:p>
            <a:pPr algn="ctr"/>
            <a:r>
              <a:rPr lang="en-US" sz="2000" i="1" dirty="0"/>
              <a:t>Help us make a difference. </a:t>
            </a:r>
          </a:p>
        </p:txBody>
      </p:sp>
    </p:spTree>
    <p:extLst>
      <p:ext uri="{BB962C8B-B14F-4D97-AF65-F5344CB8AC3E}">
        <p14:creationId xmlns:p14="http://schemas.microsoft.com/office/powerpoint/2010/main" val="2361047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0" dirty="0"/>
              <a:t>For more information, please contact us at:</a:t>
            </a:r>
          </a:p>
          <a:p>
            <a:endParaRPr lang="en-US" sz="2400" b="0" dirty="0"/>
          </a:p>
          <a:p>
            <a:pPr algn="ctr"/>
            <a:r>
              <a:rPr lang="en-US" sz="2400" b="0" dirty="0"/>
              <a:t>800-617-0093</a:t>
            </a:r>
          </a:p>
          <a:p>
            <a:pPr algn="ctr"/>
            <a:r>
              <a:rPr lang="en-US" sz="2400" b="0" dirty="0"/>
              <a:t>criv@visionz.org</a:t>
            </a:r>
          </a:p>
          <a:p>
            <a:pPr algn="ctr"/>
            <a:r>
              <a:rPr lang="en-US" sz="2400" b="0" dirty="0"/>
              <a:t>www.visionz.org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153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609600"/>
            <a:ext cx="7520940" cy="6248400"/>
          </a:xfrm>
        </p:spPr>
        <p:txBody>
          <a:bodyPr>
            <a:normAutofit fontScale="55000" lnSpcReduction="20000"/>
          </a:bodyPr>
          <a:lstStyle/>
          <a:p>
            <a:pPr>
              <a:buFont typeface="Arial" pitchFamily="34" charset="0"/>
              <a:buChar char="•"/>
            </a:pPr>
            <a:endParaRPr lang="en-US" sz="4200" dirty="0"/>
          </a:p>
          <a:p>
            <a:pPr>
              <a:buFont typeface="Arial" pitchFamily="34" charset="0"/>
              <a:buChar char="•"/>
            </a:pPr>
            <a:r>
              <a:rPr lang="en-US" sz="4200" b="0" dirty="0"/>
              <a:t>The elearning revolution</a:t>
            </a:r>
          </a:p>
          <a:p>
            <a:pPr>
              <a:buFont typeface="Arial" pitchFamily="34" charset="0"/>
              <a:buChar char="•"/>
            </a:pPr>
            <a:r>
              <a:rPr lang="en-US" sz="4200" b="0" dirty="0"/>
              <a:t>Elearning apps: reshaping education</a:t>
            </a:r>
          </a:p>
          <a:p>
            <a:pPr>
              <a:buFont typeface="Arial" pitchFamily="34" charset="0"/>
              <a:buChar char="•"/>
            </a:pPr>
            <a:r>
              <a:rPr lang="en-US" sz="4200" b="0" dirty="0"/>
              <a:t>Introducing the Visionz ePortal and app</a:t>
            </a:r>
          </a:p>
          <a:p>
            <a:pPr>
              <a:buFont typeface="Arial" pitchFamily="34" charset="0"/>
              <a:buChar char="•"/>
            </a:pPr>
            <a:r>
              <a:rPr lang="en-US" sz="4200" b="0" dirty="0"/>
              <a:t>Who needs the ePortal / app?</a:t>
            </a:r>
          </a:p>
          <a:p>
            <a:pPr>
              <a:buFont typeface="Arial" pitchFamily="34" charset="0"/>
              <a:buChar char="•"/>
            </a:pPr>
            <a:r>
              <a:rPr lang="en-US" sz="4200" b="0" dirty="0"/>
              <a:t>EPortal / app features</a:t>
            </a:r>
          </a:p>
          <a:p>
            <a:pPr>
              <a:buFont typeface="Arial" pitchFamily="34" charset="0"/>
              <a:buChar char="•"/>
            </a:pPr>
            <a:r>
              <a:rPr lang="en-US" sz="4200" b="0" dirty="0"/>
              <a:t>Funding the program</a:t>
            </a:r>
          </a:p>
          <a:p>
            <a:pPr>
              <a:buFont typeface="Arial" pitchFamily="34" charset="0"/>
              <a:buChar char="•"/>
            </a:pPr>
            <a:r>
              <a:rPr lang="en-US" sz="4200" b="0" dirty="0"/>
              <a:t>Project founder: Chris Rivers</a:t>
            </a:r>
          </a:p>
          <a:p>
            <a:pPr>
              <a:buFont typeface="Arial" pitchFamily="34" charset="0"/>
              <a:buChar char="•"/>
            </a:pPr>
            <a:r>
              <a:rPr lang="en-US" sz="4200" b="0" dirty="0"/>
              <a:t>Project founder: Willie Rivers</a:t>
            </a:r>
          </a:p>
          <a:p>
            <a:pPr>
              <a:buFont typeface="Arial" pitchFamily="34" charset="0"/>
              <a:buChar char="•"/>
            </a:pPr>
            <a:r>
              <a:rPr lang="en-US" sz="4200" b="0" dirty="0"/>
              <a:t>In closing</a:t>
            </a:r>
          </a:p>
          <a:p>
            <a:pPr>
              <a:buFont typeface="Arial" pitchFamily="34" charset="0"/>
              <a:buChar char="•"/>
            </a:pPr>
            <a:r>
              <a:rPr lang="en-US" sz="4200" b="0" dirty="0"/>
              <a:t>Contact info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51315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b="1" dirty="0"/>
              <a:t>Elearning: a revolution in education</a:t>
            </a:r>
          </a:p>
        </p:txBody>
      </p:sp>
      <p:pic>
        <p:nvPicPr>
          <p:cNvPr id="4" name="Picture 3" descr="elearning increas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371600"/>
            <a:ext cx="8305800" cy="3962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30662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700" b="1" dirty="0"/>
              <a:t>Learning apps:  reshaping education</a:t>
            </a:r>
          </a:p>
        </p:txBody>
      </p:sp>
      <p:pic>
        <p:nvPicPr>
          <p:cNvPr id="4" name="Picture 3" descr="ed mobile graphi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1066800"/>
            <a:ext cx="7058025" cy="5191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52184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Introducing the visionz eportal and app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699972"/>
          </a:xfrm>
        </p:spPr>
        <p:txBody>
          <a:bodyPr>
            <a:normAutofit/>
          </a:bodyPr>
          <a:lstStyle/>
          <a:p>
            <a:pPr algn="ctr"/>
            <a:r>
              <a:rPr lang="en-US" sz="2800" b="0" i="1" dirty="0"/>
              <a:t>The Visionz ePortal and app and were designed to teach at-risk and other youth in the way they learn best – electronically. Using the app and ePortal, students are given a seamless, engaging learning experience that allows them to absorb life-changing lessons in finance, business etiquette, web development, professional success, and more. </a:t>
            </a:r>
          </a:p>
          <a:p>
            <a:pPr algn="ctr"/>
            <a:endParaRPr lang="en-US" sz="2800" b="0" i="1" dirty="0"/>
          </a:p>
        </p:txBody>
      </p:sp>
    </p:spTree>
    <p:extLst>
      <p:ext uri="{BB962C8B-B14F-4D97-AF65-F5344CB8AC3E}">
        <p14:creationId xmlns:p14="http://schemas.microsoft.com/office/powerpoint/2010/main" val="2255434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711440" cy="548640"/>
          </a:xfrm>
        </p:spPr>
        <p:txBody>
          <a:bodyPr/>
          <a:lstStyle/>
          <a:p>
            <a:r>
              <a:rPr lang="en-US" sz="2700" b="1" dirty="0"/>
              <a:t>Visionz: who needs the eportal / app?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6800"/>
            <a:ext cx="7520940" cy="3352800"/>
          </a:xfrm>
        </p:spPr>
        <p:txBody>
          <a:bodyPr>
            <a:normAutofit fontScale="25000" lnSpcReduction="20000"/>
          </a:bodyPr>
          <a:lstStyle/>
          <a:p>
            <a:r>
              <a:rPr lang="en-US" sz="8000" b="0" dirty="0"/>
              <a:t>The Visionz ePortal is a web-based, engaging educational tool for</a:t>
            </a:r>
          </a:p>
          <a:p>
            <a:r>
              <a:rPr lang="en-US" sz="8000" b="0" dirty="0"/>
              <a:t>young people who struggle to learn some of the most important life </a:t>
            </a:r>
          </a:p>
          <a:p>
            <a:r>
              <a:rPr lang="en-US" sz="8000" b="0" dirty="0"/>
              <a:t>lessons and skills. If a young person:</a:t>
            </a:r>
          </a:p>
          <a:p>
            <a:endParaRPr lang="en-US" sz="4000" b="0" dirty="0"/>
          </a:p>
          <a:p>
            <a:pPr>
              <a:buFont typeface="Arial" pitchFamily="34" charset="0"/>
              <a:buChar char="•"/>
            </a:pPr>
            <a:r>
              <a:rPr lang="en-US" sz="8000" b="0" dirty="0"/>
              <a:t>Has no idea how to balance a budget or manage finances...</a:t>
            </a:r>
          </a:p>
          <a:p>
            <a:pPr>
              <a:buFont typeface="Arial" pitchFamily="34" charset="0"/>
              <a:buChar char="•"/>
            </a:pPr>
            <a:r>
              <a:rPr lang="en-US" sz="8000" b="0" dirty="0"/>
              <a:t>Lacks the social skills or know-how to navigate social situations </a:t>
            </a:r>
          </a:p>
          <a:p>
            <a:r>
              <a:rPr lang="en-US" sz="8000" b="0" dirty="0"/>
              <a:t>      (both inside and outside business)...</a:t>
            </a:r>
          </a:p>
          <a:p>
            <a:pPr>
              <a:buFont typeface="Arial" pitchFamily="34" charset="0"/>
              <a:buChar char="•"/>
            </a:pPr>
            <a:r>
              <a:rPr lang="en-US" sz="8000" b="0" dirty="0"/>
              <a:t>Wants to enter the workforce, but doesn’t know how...</a:t>
            </a:r>
          </a:p>
          <a:p>
            <a:pPr>
              <a:buFont typeface="Arial" pitchFamily="34" charset="0"/>
              <a:buChar char="•"/>
            </a:pPr>
            <a:r>
              <a:rPr lang="en-US" sz="8000" b="0" dirty="0"/>
              <a:t>Needs to learn a professional trade, like web design, but lacks </a:t>
            </a:r>
          </a:p>
          <a:p>
            <a:r>
              <a:rPr lang="en-US" sz="8000" b="0" dirty="0"/>
              <a:t>      the resources to get that education... </a:t>
            </a:r>
          </a:p>
          <a:p>
            <a:pPr algn="ctr"/>
            <a:endParaRPr lang="en-US" sz="8000" b="0" dirty="0"/>
          </a:p>
          <a:p>
            <a:pPr algn="ctr"/>
            <a:r>
              <a:rPr lang="en-US" sz="8000" b="0" dirty="0"/>
              <a:t>They </a:t>
            </a:r>
            <a:r>
              <a:rPr lang="en-US" sz="8000" dirty="0"/>
              <a:t>need</a:t>
            </a:r>
            <a:r>
              <a:rPr lang="en-US" sz="8000" b="0" dirty="0"/>
              <a:t> the Visionz ePortal and accompanying app</a:t>
            </a:r>
          </a:p>
          <a:p>
            <a:endParaRPr lang="en-US" sz="8000" b="0" dirty="0"/>
          </a:p>
          <a:p>
            <a:endParaRPr lang="en-US" sz="8000" b="0" dirty="0"/>
          </a:p>
          <a:p>
            <a:pPr algn="ctr"/>
            <a:endParaRPr lang="en-US" sz="8000" b="0" dirty="0"/>
          </a:p>
          <a:p>
            <a:endParaRPr lang="en-US" sz="7200" b="0" dirty="0"/>
          </a:p>
          <a:p>
            <a:endParaRPr lang="en-US" sz="7200" b="0" dirty="0"/>
          </a:p>
          <a:p>
            <a:endParaRPr lang="en-US" sz="7200" b="0" dirty="0"/>
          </a:p>
          <a:p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683038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520940" cy="548640"/>
          </a:xfrm>
        </p:spPr>
        <p:txBody>
          <a:bodyPr/>
          <a:lstStyle/>
          <a:p>
            <a:r>
              <a:rPr lang="en-US" b="1" dirty="0"/>
              <a:t>Eportal / app features: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90600"/>
            <a:ext cx="8039100" cy="3962400"/>
          </a:xfrm>
        </p:spPr>
        <p:txBody>
          <a:bodyPr>
            <a:normAutofit fontScale="77500" lnSpcReduction="20000"/>
          </a:bodyPr>
          <a:lstStyle/>
          <a:p>
            <a:r>
              <a:rPr lang="en-US" sz="2600" b="0" dirty="0"/>
              <a:t>The elements of the ePortal and app include:</a:t>
            </a:r>
          </a:p>
          <a:p>
            <a:endParaRPr lang="en-US" sz="2600" b="0" i="1" dirty="0"/>
          </a:p>
          <a:p>
            <a:pPr>
              <a:buFont typeface="Arial" pitchFamily="34" charset="0"/>
              <a:buChar char="•"/>
            </a:pPr>
            <a:r>
              <a:rPr lang="en-US" sz="2600" dirty="0"/>
              <a:t>Interactive content</a:t>
            </a:r>
          </a:p>
          <a:p>
            <a:r>
              <a:rPr lang="en-US" sz="2600" b="0" dirty="0"/>
              <a:t>      A custom avatar guides users through sections, using role play and </a:t>
            </a:r>
          </a:p>
          <a:p>
            <a:r>
              <a:rPr lang="en-US" sz="2600" b="0" dirty="0"/>
              <a:t>      other media to teach lessons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/>
              <a:t>Social media </a:t>
            </a:r>
          </a:p>
          <a:p>
            <a:r>
              <a:rPr lang="en-US" sz="2600" b="0" dirty="0"/>
              <a:t>      Users can interact and challenge other users to skills contests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/>
              <a:t>Testing and training</a:t>
            </a:r>
          </a:p>
          <a:p>
            <a:r>
              <a:rPr lang="en-US" sz="2600" b="0" dirty="0"/>
              <a:t>      Interactive, multimedia quizzes and tests gauge student knowledge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/>
              <a:t>Self-paced experience</a:t>
            </a:r>
          </a:p>
          <a:p>
            <a:r>
              <a:rPr lang="en-US" sz="2600" b="0" dirty="0"/>
              <a:t>      Users learn at their own pace and can return to finished sections.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780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FUNDING THE PROGRAM: OUR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b="0" dirty="0"/>
              <a:t>By connecting with private investors and crowdfunders, here’s</a:t>
            </a:r>
          </a:p>
          <a:p>
            <a:r>
              <a:rPr lang="en-US" sz="2200" b="0" dirty="0"/>
              <a:t>how we’ll support the program: </a:t>
            </a:r>
          </a:p>
          <a:p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993809522"/>
              </p:ext>
            </p:extLst>
          </p:nvPr>
        </p:nvGraphicFramePr>
        <p:xfrm>
          <a:off x="1905000" y="1981200"/>
          <a:ext cx="6096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1399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founder: Chris rivers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1447800"/>
            <a:ext cx="1981200" cy="2209800"/>
          </a:xfrm>
        </p:spPr>
      </p:pic>
      <p:sp>
        <p:nvSpPr>
          <p:cNvPr id="5" name="TextBox 4"/>
          <p:cNvSpPr txBox="1"/>
          <p:nvPr/>
        </p:nvSpPr>
        <p:spPr>
          <a:xfrm>
            <a:off x="228600" y="1143000"/>
            <a:ext cx="6400800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/>
              <a:t>More than 15 years working with established companies, startups and offshore environments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/>
              <a:t>Launched major national sales campaigns for Time-Warner and other companies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/>
              <a:t>Boys and Girls club mentor for more than 15 years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/>
              <a:t>Procured free, refurbished computers for at-risk youth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/>
              <a:t>Taught Detroit teens how to earn money and invest in their futures</a:t>
            </a:r>
          </a:p>
        </p:txBody>
      </p:sp>
    </p:spTree>
    <p:extLst>
      <p:ext uri="{BB962C8B-B14F-4D97-AF65-F5344CB8AC3E}">
        <p14:creationId xmlns:p14="http://schemas.microsoft.com/office/powerpoint/2010/main" val="35580598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2005</TotalTime>
  <Words>552</Words>
  <Application>Microsoft Office PowerPoint</Application>
  <PresentationFormat>On-screen Show (4:3)</PresentationFormat>
  <Paragraphs>88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Franklin Gothic Book</vt:lpstr>
      <vt:lpstr>Franklin Gothic Medium</vt:lpstr>
      <vt:lpstr>Tunga</vt:lpstr>
      <vt:lpstr>Wingdings</vt:lpstr>
      <vt:lpstr>Angles</vt:lpstr>
      <vt:lpstr>The visionz project</vt:lpstr>
      <vt:lpstr>agenda</vt:lpstr>
      <vt:lpstr>Elearning: a revolution in education</vt:lpstr>
      <vt:lpstr>Learning apps:  reshaping education</vt:lpstr>
      <vt:lpstr>Introducing the visionz eportal and app</vt:lpstr>
      <vt:lpstr>Visionz: who needs the eportal / app?</vt:lpstr>
      <vt:lpstr>Eportal / app features: </vt:lpstr>
      <vt:lpstr>FUNDING THE PROGRAM: OUR PLAN</vt:lpstr>
      <vt:lpstr>Project founder: Chris rivers</vt:lpstr>
      <vt:lpstr>project founder: Willie rivers</vt:lpstr>
      <vt:lpstr>In closing</vt:lpstr>
      <vt:lpstr>Contact info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Perez-Harris</dc:creator>
  <cp:lastModifiedBy>Chris Rivers</cp:lastModifiedBy>
  <cp:revision>38</cp:revision>
  <dcterms:created xsi:type="dcterms:W3CDTF">2016-09-28T18:56:24Z</dcterms:created>
  <dcterms:modified xsi:type="dcterms:W3CDTF">2017-10-19T17:26:39Z</dcterms:modified>
</cp:coreProperties>
</file>