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64" r:id="rId5"/>
    <p:sldId id="262" r:id="rId6"/>
    <p:sldId id="263" r:id="rId7"/>
    <p:sldId id="261" r:id="rId8"/>
    <p:sldId id="260" r:id="rId9"/>
    <p:sldId id="258" r:id="rId10"/>
    <p:sldId id="259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052EBB-73E3-4429-8653-1C07F16C5196}">
          <p14:sldIdLst>
            <p14:sldId id="256"/>
            <p14:sldId id="257"/>
            <p14:sldId id="265"/>
            <p14:sldId id="264"/>
            <p14:sldId id="262"/>
            <p14:sldId id="263"/>
            <p14:sldId id="261"/>
            <p14:sldId id="260"/>
            <p14:sldId id="258"/>
            <p14:sldId id="259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49" d="100"/>
          <a:sy n="49" d="100"/>
        </p:scale>
        <p:origin x="11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2"/>
                <c:pt idx="0">
                  <c:v>Private Investment</c:v>
                </c:pt>
                <c:pt idx="1">
                  <c:v>Crowdfunding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C5-417C-BA48-FC6579E6D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38649934383204"/>
          <c:y val="5.0818897637795291E-2"/>
          <c:w val="0.31780167322834663"/>
          <c:h val="0.873362204724409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78D302-AC95-4A43-9C9C-E53FB66B583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206083-EF99-405D-AA32-0C49507A2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The visionz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Eportal and app for powerful learning</a:t>
            </a:r>
          </a:p>
        </p:txBody>
      </p:sp>
      <p:sp>
        <p:nvSpPr>
          <p:cNvPr id="12290" name="AutoShape 2" descr="Displaying 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 descr="visionz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048000"/>
            <a:ext cx="388620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9696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founder: Willie rivers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295400"/>
            <a:ext cx="2057400" cy="2286000"/>
          </a:xfrm>
        </p:spPr>
      </p:pic>
      <p:sp>
        <p:nvSpPr>
          <p:cNvPr id="5" name="TextBox 4"/>
          <p:cNvSpPr txBox="1"/>
          <p:nvPr/>
        </p:nvSpPr>
        <p:spPr>
          <a:xfrm>
            <a:off x="381000" y="1143000"/>
            <a:ext cx="6096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30 years in management at Ford Credit Managed a budget of $300 million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Chairman of Ford’s Personnel Development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Led 175 management-level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Helped almost 400 dealers hire, nurture and train minority talent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Founded the R&amp;R group (a diversity awareness and inclusion-focused consulting firm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4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0" i="1" dirty="0"/>
              <a:t>With the Visionz app and ePortal, we help youth prepare for the</a:t>
            </a:r>
          </a:p>
          <a:p>
            <a:pPr algn="ctr"/>
            <a:r>
              <a:rPr lang="en-US" sz="2000" b="0" i="1" dirty="0"/>
              <a:t>workforce, handle their finances, and succeed in social situations, </a:t>
            </a:r>
          </a:p>
          <a:p>
            <a:pPr algn="ctr"/>
            <a:r>
              <a:rPr lang="en-US" sz="2000" b="0" i="1" dirty="0"/>
              <a:t>both personally and professionally.  </a:t>
            </a:r>
          </a:p>
          <a:p>
            <a:pPr algn="ctr"/>
            <a:r>
              <a:rPr lang="en-US" sz="2000" b="0" i="1" dirty="0"/>
              <a:t>When a single, errant Facebook post can eliminate a job</a:t>
            </a:r>
          </a:p>
          <a:p>
            <a:pPr algn="ctr"/>
            <a:r>
              <a:rPr lang="en-US" sz="2000" b="0" i="1" dirty="0"/>
              <a:t>opportunity, or the lack of a sound budget can leave a</a:t>
            </a:r>
          </a:p>
          <a:p>
            <a:pPr algn="ctr"/>
            <a:r>
              <a:rPr lang="en-US" sz="2000" b="0" i="1" dirty="0"/>
              <a:t>person homeless, the Visionz app and ePortal become critical </a:t>
            </a:r>
          </a:p>
          <a:p>
            <a:pPr algn="ctr"/>
            <a:r>
              <a:rPr lang="en-US" sz="2000" b="0" i="1" dirty="0"/>
              <a:t>learning components of a young </a:t>
            </a:r>
          </a:p>
          <a:p>
            <a:pPr algn="ctr"/>
            <a:r>
              <a:rPr lang="en-US" sz="2000" b="0" i="1" dirty="0"/>
              <a:t>person’s life. </a:t>
            </a:r>
            <a:endParaRPr lang="en-US" sz="2000" b="0" dirty="0"/>
          </a:p>
          <a:p>
            <a:pPr algn="ctr"/>
            <a:r>
              <a:rPr lang="en-US" sz="2000" i="1" dirty="0"/>
              <a:t>Help us make a difference. </a:t>
            </a:r>
          </a:p>
        </p:txBody>
      </p:sp>
    </p:spTree>
    <p:extLst>
      <p:ext uri="{BB962C8B-B14F-4D97-AF65-F5344CB8AC3E}">
        <p14:creationId xmlns:p14="http://schemas.microsoft.com/office/powerpoint/2010/main" val="2361047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For more information, please contact us at:</a:t>
            </a:r>
          </a:p>
          <a:p>
            <a:endParaRPr lang="en-US" sz="2400" b="0" dirty="0"/>
          </a:p>
          <a:p>
            <a:pPr algn="ctr"/>
            <a:r>
              <a:rPr lang="en-US" sz="2400" b="0" dirty="0"/>
              <a:t>800-617-0093</a:t>
            </a:r>
          </a:p>
          <a:p>
            <a:pPr algn="ctr"/>
            <a:r>
              <a:rPr lang="en-US" sz="2400" b="0" dirty="0"/>
              <a:t>criv@visionz.org</a:t>
            </a:r>
          </a:p>
          <a:p>
            <a:pPr algn="ctr"/>
            <a:r>
              <a:rPr lang="en-US" sz="2400" b="0" dirty="0"/>
              <a:t>www.visionz.org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5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09600"/>
            <a:ext cx="7520940" cy="6248400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sz="4200" dirty="0"/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The elearning revolution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Elearning apps: reshaping education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Introducing the Visionz ePortal and app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Who needs the ePortal / app?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EPortal / app features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Funding the program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Project founder: Chris Rivers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Project founder: Willie Rivers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In closing</a:t>
            </a:r>
          </a:p>
          <a:p>
            <a:pPr>
              <a:buFont typeface="Arial" pitchFamily="34" charset="0"/>
              <a:buChar char="•"/>
            </a:pPr>
            <a:r>
              <a:rPr lang="en-US" sz="4200" b="0" dirty="0"/>
              <a:t>Contact info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131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/>
              <a:t>Elearning: a revolution in education</a:t>
            </a:r>
          </a:p>
        </p:txBody>
      </p:sp>
      <p:pic>
        <p:nvPicPr>
          <p:cNvPr id="4" name="Picture 3" descr="elearning incre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371600"/>
            <a:ext cx="83058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066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/>
              <a:t>Learning apps:  reshaping education</a:t>
            </a:r>
          </a:p>
        </p:txBody>
      </p:sp>
      <p:pic>
        <p:nvPicPr>
          <p:cNvPr id="4" name="Picture 3" descr="ed mobile 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066800"/>
            <a:ext cx="7058025" cy="519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218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Introducing the visionz eportal and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9972"/>
          </a:xfrm>
        </p:spPr>
        <p:txBody>
          <a:bodyPr>
            <a:normAutofit/>
          </a:bodyPr>
          <a:lstStyle/>
          <a:p>
            <a:pPr algn="ctr"/>
            <a:r>
              <a:rPr lang="en-US" sz="2800" b="0" i="1" dirty="0"/>
              <a:t>The Visionz ePortal and app and were designed to teach at-risk and other youth in the way they learn best – electronically. Using the app and ePortal, students are given a seamless, engaging learning experience that allows them to absorb life-changing lessons in finance, business etiquette, web development, professional success, and more. </a:t>
            </a:r>
          </a:p>
          <a:p>
            <a:pPr algn="ctr"/>
            <a:endParaRPr lang="en-US" sz="2800" b="0" i="1" dirty="0"/>
          </a:p>
        </p:txBody>
      </p:sp>
    </p:spTree>
    <p:extLst>
      <p:ext uri="{BB962C8B-B14F-4D97-AF65-F5344CB8AC3E}">
        <p14:creationId xmlns:p14="http://schemas.microsoft.com/office/powerpoint/2010/main" val="225543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11440" cy="548640"/>
          </a:xfrm>
        </p:spPr>
        <p:txBody>
          <a:bodyPr/>
          <a:lstStyle/>
          <a:p>
            <a:r>
              <a:rPr lang="en-US" sz="2700" b="1" dirty="0"/>
              <a:t>Visionz: who needs the eportal / app?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3528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0" dirty="0"/>
              <a:t>The Visionz ePortal is a web-based, engaging educational tool for</a:t>
            </a:r>
          </a:p>
          <a:p>
            <a:r>
              <a:rPr lang="en-US" sz="8000" b="0" dirty="0"/>
              <a:t>young people who struggle to learn some of the most important life </a:t>
            </a:r>
          </a:p>
          <a:p>
            <a:r>
              <a:rPr lang="en-US" sz="8000" b="0" dirty="0"/>
              <a:t>lessons and skills. If a young person:</a:t>
            </a:r>
          </a:p>
          <a:p>
            <a:endParaRPr lang="en-US" sz="4000" b="0" dirty="0"/>
          </a:p>
          <a:p>
            <a:pPr>
              <a:buFont typeface="Arial" pitchFamily="34" charset="0"/>
              <a:buChar char="•"/>
            </a:pPr>
            <a:r>
              <a:rPr lang="en-US" sz="8000" b="0" dirty="0"/>
              <a:t>Has no idea how to balance a budget or manage finances...</a:t>
            </a:r>
          </a:p>
          <a:p>
            <a:pPr>
              <a:buFont typeface="Arial" pitchFamily="34" charset="0"/>
              <a:buChar char="•"/>
            </a:pPr>
            <a:r>
              <a:rPr lang="en-US" sz="8000" b="0" dirty="0"/>
              <a:t>Lacks the social skills or know-how to navigate social situations </a:t>
            </a:r>
          </a:p>
          <a:p>
            <a:r>
              <a:rPr lang="en-US" sz="8000" b="0" dirty="0"/>
              <a:t>      (both inside and outside business)...</a:t>
            </a:r>
          </a:p>
          <a:p>
            <a:pPr>
              <a:buFont typeface="Arial" pitchFamily="34" charset="0"/>
              <a:buChar char="•"/>
            </a:pPr>
            <a:r>
              <a:rPr lang="en-US" sz="8000" b="0" dirty="0"/>
              <a:t>Wants to enter the workforce, but doesn’t know how...</a:t>
            </a:r>
          </a:p>
          <a:p>
            <a:pPr>
              <a:buFont typeface="Arial" pitchFamily="34" charset="0"/>
              <a:buChar char="•"/>
            </a:pPr>
            <a:r>
              <a:rPr lang="en-US" sz="8000" b="0" dirty="0"/>
              <a:t>Needs to learn a professional trade, like web design, but lacks </a:t>
            </a:r>
          </a:p>
          <a:p>
            <a:r>
              <a:rPr lang="en-US" sz="8000" b="0" dirty="0"/>
              <a:t>      the resources to get that education... </a:t>
            </a:r>
          </a:p>
          <a:p>
            <a:pPr algn="ctr"/>
            <a:endParaRPr lang="en-US" sz="8000" b="0" dirty="0"/>
          </a:p>
          <a:p>
            <a:pPr algn="ctr"/>
            <a:r>
              <a:rPr lang="en-US" sz="8000" b="0" dirty="0"/>
              <a:t>They </a:t>
            </a:r>
            <a:r>
              <a:rPr lang="en-US" sz="8000" dirty="0"/>
              <a:t>need</a:t>
            </a:r>
            <a:r>
              <a:rPr lang="en-US" sz="8000" b="0" dirty="0"/>
              <a:t> the Visionz ePortal and accompanying app</a:t>
            </a:r>
          </a:p>
          <a:p>
            <a:endParaRPr lang="en-US" sz="8000" b="0" dirty="0"/>
          </a:p>
          <a:p>
            <a:endParaRPr lang="en-US" sz="8000" b="0" dirty="0"/>
          </a:p>
          <a:p>
            <a:pPr algn="ctr"/>
            <a:endParaRPr lang="en-US" sz="8000" b="0" dirty="0"/>
          </a:p>
          <a:p>
            <a:endParaRPr lang="en-US" sz="7200" b="0" dirty="0"/>
          </a:p>
          <a:p>
            <a:endParaRPr lang="en-US" sz="7200" b="0" dirty="0"/>
          </a:p>
          <a:p>
            <a:endParaRPr lang="en-US" sz="7200" b="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68303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en-US" b="1" dirty="0"/>
              <a:t>Eportal / app features: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0391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0" dirty="0"/>
              <a:t>The elements of the ePortal and app include:</a:t>
            </a:r>
          </a:p>
          <a:p>
            <a:endParaRPr lang="en-US" sz="2600" b="0" i="1" dirty="0"/>
          </a:p>
          <a:p>
            <a:pPr>
              <a:buFont typeface="Arial" pitchFamily="34" charset="0"/>
              <a:buChar char="•"/>
            </a:pPr>
            <a:r>
              <a:rPr lang="en-US" sz="2600" dirty="0"/>
              <a:t>Interactive content</a:t>
            </a:r>
          </a:p>
          <a:p>
            <a:r>
              <a:rPr lang="en-US" sz="2600" b="0" dirty="0"/>
              <a:t>      A custom avatar guides users through sections, using role play and </a:t>
            </a:r>
          </a:p>
          <a:p>
            <a:r>
              <a:rPr lang="en-US" sz="2600" b="0" dirty="0"/>
              <a:t>      other media to teach lessons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Social media </a:t>
            </a:r>
          </a:p>
          <a:p>
            <a:r>
              <a:rPr lang="en-US" sz="2600" b="0" dirty="0"/>
              <a:t>      Users can interact and challenge other users to skills contests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Testing and training</a:t>
            </a:r>
          </a:p>
          <a:p>
            <a:r>
              <a:rPr lang="en-US" sz="2600" b="0" dirty="0"/>
              <a:t>      Interactive, multimedia quizzes and tests gauge student knowledge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Self-paced experience</a:t>
            </a:r>
          </a:p>
          <a:p>
            <a:r>
              <a:rPr lang="en-US" sz="2600" b="0" dirty="0"/>
              <a:t>      Users learn at their own pace and can return to finished sections.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8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FUNDING THE PROGRAM: OUR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0" dirty="0"/>
              <a:t>By connecting with private investors and crowdfunders, here’s</a:t>
            </a:r>
          </a:p>
          <a:p>
            <a:r>
              <a:rPr lang="en-US" sz="2200" b="0" dirty="0"/>
              <a:t>how we’ll support the program: 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93809522"/>
              </p:ext>
            </p:extLst>
          </p:nvPr>
        </p:nvGraphicFramePr>
        <p:xfrm>
          <a:off x="1905000" y="1981200"/>
          <a:ext cx="6096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39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founder: Chris rivers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447800"/>
            <a:ext cx="1981200" cy="2209800"/>
          </a:xfrm>
        </p:spPr>
      </p:pic>
      <p:sp>
        <p:nvSpPr>
          <p:cNvPr id="5" name="TextBox 4"/>
          <p:cNvSpPr txBox="1"/>
          <p:nvPr/>
        </p:nvSpPr>
        <p:spPr>
          <a:xfrm>
            <a:off x="228600" y="1143000"/>
            <a:ext cx="6400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More than 15 years working with established companies, startups and offshore environments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Launched major national sales campaigns for Time-Warner and other companies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Boys and Girls club mentor for more than 15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Procured free, refurbished computers for at-risk youth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Taught Detroit teens how to earn money and invest in their futures</a:t>
            </a:r>
          </a:p>
        </p:txBody>
      </p:sp>
    </p:spTree>
    <p:extLst>
      <p:ext uri="{BB962C8B-B14F-4D97-AF65-F5344CB8AC3E}">
        <p14:creationId xmlns:p14="http://schemas.microsoft.com/office/powerpoint/2010/main" val="3558059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2005</TotalTime>
  <Words>552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Medium</vt:lpstr>
      <vt:lpstr>Tunga</vt:lpstr>
      <vt:lpstr>Wingdings</vt:lpstr>
      <vt:lpstr>Angles</vt:lpstr>
      <vt:lpstr>The visionz project</vt:lpstr>
      <vt:lpstr>agenda</vt:lpstr>
      <vt:lpstr>Elearning: a revolution in education</vt:lpstr>
      <vt:lpstr>Learning apps:  reshaping education</vt:lpstr>
      <vt:lpstr>Introducing the visionz eportal and app</vt:lpstr>
      <vt:lpstr>Visionz: who needs the eportal / app?</vt:lpstr>
      <vt:lpstr>Eportal / app features: </vt:lpstr>
      <vt:lpstr>FUNDING THE PROGRAM: OUR PLAN</vt:lpstr>
      <vt:lpstr>Project founder: Chris rivers</vt:lpstr>
      <vt:lpstr>project founder: Willie rivers</vt:lpstr>
      <vt:lpstr>In closing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Perez-Harris</dc:creator>
  <cp:lastModifiedBy>Chris Rivers</cp:lastModifiedBy>
  <cp:revision>38</cp:revision>
  <dcterms:created xsi:type="dcterms:W3CDTF">2016-09-28T18:56:24Z</dcterms:created>
  <dcterms:modified xsi:type="dcterms:W3CDTF">2017-10-19T17:26:39Z</dcterms:modified>
</cp:coreProperties>
</file>